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32DF"/>
    <a:srgbClr val="F027D8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8" autoAdjust="0"/>
    <p:restoredTop sz="94660"/>
  </p:normalViewPr>
  <p:slideViewPr>
    <p:cSldViewPr snapToGrid="0">
      <p:cViewPr varScale="1">
        <p:scale>
          <a:sx n="89" d="100"/>
          <a:sy n="89" d="100"/>
        </p:scale>
        <p:origin x="115" y="8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2CA72D-4F34-4DAD-9106-8E8E47E62C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6502599-3744-4900-899B-3B974C3C7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30E034-EC88-44A3-A4BE-20E818F72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73F377-90E4-4ED8-AB3E-19EA6FD5D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77D84C0-443C-4FBA-8A3A-51F098261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86831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85623B-C117-43F0-B5F0-534668184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6433D4D-5568-44C4-BDD0-A6EE84B8CE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E50495-CDAB-45BB-8C17-15F8B22E6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682A216-665F-4567-9482-FDDBB5C89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D6F372-AAEF-402D-BE3E-0126BA200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5207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DCCFDD8-A2D8-49D3-8822-2B0EB8D567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1495B5B-7A97-4269-BCBE-E3412D9A9A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37603B2-729A-419A-B942-C698BB560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446D028-E202-46D8-BAEF-6F55DC916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0AB639-14C9-44AA-AC3C-F26425F49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23471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979D31-C47E-4E2D-ABB0-B8FF59E5A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76554C-AA02-41A7-B4AB-8D8D78BFF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529698-D551-458C-AF39-9E73B6A16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4F9074-011A-433E-96A6-BD3CC4662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E4B9B8-EFD4-44C1-B529-864F74485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42336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8D0502-4E31-468B-BA30-E267A0E02F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347E788-5100-411F-9FED-AF4E476C8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F25BA1-2156-489F-B906-BCEEBA99B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6488A2-E6A3-4277-912F-C1F9BFBBA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9D0A3E-127B-40E0-8B60-EA834BE0C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96360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DE541-3DEE-4B10-B8FA-69A68FF5D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B2467C6-E57A-4209-A036-019A78DD03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242B283-049D-4B78-993A-7DE4B6892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B61ABE8-590C-44A2-BEA5-EDF8EBAC5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66996C0-BDD4-4E9D-B285-090DDDAC0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B9A9024-6022-4605-B1AC-1521A5A20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832215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9A63E0-7626-43A9-9845-D45A42DDB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B3F5B57-DE41-4CC9-9AD8-81F0DC6FC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F1AF80F-7E6B-4D38-B091-2806791977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582B6A7-BC1E-44B0-9013-A116E6F75B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B645AB2-E055-4A80-B82E-586CE652A4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F06C50-94D6-48EF-8A70-A7800C4C0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8CAFCE3-DFBF-4C03-83FC-348F7D5F7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393B510-632F-4A72-AEEA-B2B310E7B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91920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9DCC48-BA87-41F0-B75A-40A8A1DF57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9B6BD7A-17E7-4C27-8E4D-97E7B8A95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2CCB652-69D5-4681-BE36-AB9FF4F0F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F91C406-3DF5-42AF-8A43-4B4FD6FBD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1375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0A603EC-5E2C-46E7-9548-AB36CFDBA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C4C7AC0-2EF0-4357-867B-D4A7BAB2D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174E82E-BE69-44F5-8D7B-D93AA16BD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82017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303B34-5755-4EA5-B21F-3241A7EF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3E15361-5288-4391-B0C1-326EB90B8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DEF5D6D-FF35-454E-AB0F-43DCC554C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33E2E13-D11B-498E-98B7-4E0BBDD2B2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79F93AD-4CA5-4D03-942E-85CA3ABD6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96312D4-8F53-41AF-8B8D-B117FA75A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789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5BF345-4BBC-4E57-8347-1409519CE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38392ABC-9A69-4212-9964-7908D99A01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3ADAE6A-6BF1-44C7-829A-06AA1C6325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DCE7165-A619-43D7-A796-A2ACDDB30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0291226-238F-4A55-9CD5-F53B7668E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71609A5-0118-4D1B-9BED-3B1A2CD4F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92782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EA2CA51-6EB4-4815-87F5-71164666D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A9932B-6A85-4AF0-9C9B-B839266CF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064C45-E04F-4FC0-871F-CD66F89ED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53F8A-107C-45C7-8B14-D931F0338644}" type="datetimeFigureOut">
              <a:rPr lang="es-CL" smtClean="0"/>
              <a:t>14-04-2026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808977-8966-4059-888A-2BB96E2C6E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C0988F-D858-4B5A-8205-3AADB3A4E7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0BCBD-1EDB-407D-B041-D7758FEEB3F4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7545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l="-8000" t="20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45C7D-1E46-4E54-A5B0-6EAD182F87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540800"/>
            <a:ext cx="9144000" cy="889200"/>
          </a:xfrm>
        </p:spPr>
        <p:txBody>
          <a:bodyPr>
            <a:normAutofit/>
          </a:bodyPr>
          <a:lstStyle/>
          <a:p>
            <a:r>
              <a:rPr lang="es-CL" sz="4000" b="1" dirty="0">
                <a:solidFill>
                  <a:srgbClr val="800080"/>
                </a:solidFill>
                <a:latin typeface="Montserrat" pitchFamily="2" charset="0"/>
              </a:rPr>
              <a:t>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7665E0A-0AA7-4625-8DCC-87F3F1EFD2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738038"/>
            <a:ext cx="9144000" cy="516362"/>
          </a:xfrm>
        </p:spPr>
        <p:txBody>
          <a:bodyPr/>
          <a:lstStyle/>
          <a:p>
            <a:endParaRPr lang="es-CL" b="1" dirty="0">
              <a:solidFill>
                <a:srgbClr val="0070C0"/>
              </a:solidFill>
              <a:latin typeface="Montserrat" pitchFamily="2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798F0E0-EF48-48C5-8A77-C5170A5A0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00" y="-59404"/>
            <a:ext cx="3522877" cy="193860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F0E2BB5-6E59-47FE-92B8-6FE4777D0E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822" y="174643"/>
            <a:ext cx="4825365" cy="80213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0ACC101-7ACD-4EEC-BD9B-574CD11800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4802"/>
            <a:ext cx="12192000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656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 l="-8000" t="20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F1673F01-7063-4350-B3D9-89959C396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3131" y="321582"/>
            <a:ext cx="8636726" cy="967287"/>
          </a:xfrm>
        </p:spPr>
        <p:txBody>
          <a:bodyPr>
            <a:normAutofit/>
          </a:bodyPr>
          <a:lstStyle/>
          <a:p>
            <a:pPr algn="ctr"/>
            <a:endParaRPr lang="es-CL" sz="3000" b="1" dirty="0">
              <a:solidFill>
                <a:srgbClr val="7030A0"/>
              </a:solidFill>
              <a:latin typeface="Montserrat" pitchFamily="2" charset="0"/>
            </a:endParaRPr>
          </a:p>
        </p:txBody>
      </p:sp>
      <p:sp>
        <p:nvSpPr>
          <p:cNvPr id="8" name="Marcador de contenido 7">
            <a:extLst>
              <a:ext uri="{FF2B5EF4-FFF2-40B4-BE49-F238E27FC236}">
                <a16:creationId xmlns:a16="http://schemas.microsoft.com/office/drawing/2014/main" id="{CDE12437-341E-4DCA-9CF4-065E1BA702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1081657" cy="4150059"/>
          </a:xfrm>
        </p:spPr>
        <p:txBody>
          <a:bodyPr>
            <a:normAutofit/>
          </a:bodyPr>
          <a:lstStyle/>
          <a:p>
            <a:endParaRPr lang="es-CL" sz="2000" b="1" dirty="0">
              <a:solidFill>
                <a:schemeClr val="accent6">
                  <a:lumMod val="75000"/>
                </a:schemeClr>
              </a:solidFill>
              <a:latin typeface="Montserrat" pitchFamily="2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798F0E0-EF48-48C5-8A77-C5170A5A0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00" y="-59404"/>
            <a:ext cx="3522877" cy="193860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FE8EB2D-603D-454D-AF95-A366922A3D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64802"/>
            <a:ext cx="12192000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137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5000"/>
            <a:lum/>
          </a:blip>
          <a:srcRect/>
          <a:stretch>
            <a:fillRect l="-8000" t="20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FA604F5-2C84-4A9A-A06E-F06380903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161" y="1030896"/>
            <a:ext cx="4161284" cy="498598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1AD8D1D1-BBEE-48DF-A140-439EB08A15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41580"/>
            <a:ext cx="12192000" cy="616419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80C3EEC-9D99-4CBF-84F8-AB14AF1CDB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70" y="4987015"/>
            <a:ext cx="6585729" cy="109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120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</Words>
  <Application>Microsoft Office PowerPoint</Application>
  <PresentationFormat>Panorámica</PresentationFormat>
  <Paragraphs>1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Montserrat</vt:lpstr>
      <vt:lpstr>Tema de Office</vt:lpstr>
      <vt:lpstr> 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Haga clic para agregar título</dc:title>
  <dc:creator>Alvaro N Gomez</dc:creator>
  <cp:lastModifiedBy>Alvaro N Gomez</cp:lastModifiedBy>
  <cp:revision>13</cp:revision>
  <dcterms:created xsi:type="dcterms:W3CDTF">2026-04-14T14:15:45Z</dcterms:created>
  <dcterms:modified xsi:type="dcterms:W3CDTF">2026-04-15T02:41:59Z</dcterms:modified>
</cp:coreProperties>
</file>